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ar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679F"/>
    <a:srgbClr val="E8D1FF"/>
    <a:srgbClr val="CC99FF"/>
    <a:srgbClr val="008BD2"/>
    <a:srgbClr val="FFCC66"/>
    <a:srgbClr val="FF9900"/>
    <a:srgbClr val="003399"/>
    <a:srgbClr val="FF0066"/>
    <a:srgbClr val="33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910612-7D27-4C86-B9C0-53A43E4A21DD}" v="18" dt="2020-11-03T20:28:52.8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3" autoAdjust="0"/>
    <p:restoredTop sz="95501" autoAdjust="0"/>
  </p:normalViewPr>
  <p:slideViewPr>
    <p:cSldViewPr snapToGrid="0">
      <p:cViewPr varScale="1">
        <p:scale>
          <a:sx n="88" d="100"/>
          <a:sy n="88" d="100"/>
        </p:scale>
        <p:origin x="150" y="6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80"/>
    </p:cViewPr>
  </p:sorterViewPr>
  <p:notesViewPr>
    <p:cSldViewPr snapToGrid="0" showGuides="1">
      <p:cViewPr varScale="1">
        <p:scale>
          <a:sx n="70" d="100"/>
          <a:sy n="70" d="100"/>
        </p:scale>
        <p:origin x="238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sam Damaj" userId="6e34b4e50088a879" providerId="LiveId" clId="{66910612-7D27-4C86-B9C0-53A43E4A21DD}"/>
    <pc:docChg chg="custSel addSld delSld modSld modMainMaster">
      <pc:chgData name="Issam Damaj" userId="6e34b4e50088a879" providerId="LiveId" clId="{66910612-7D27-4C86-B9C0-53A43E4A21DD}" dt="2020-11-03T20:33:58.178" v="51" actId="1076"/>
      <pc:docMkLst>
        <pc:docMk/>
      </pc:docMkLst>
      <pc:sldChg chg="addSp modSp new mod">
        <pc:chgData name="Issam Damaj" userId="6e34b4e50088a879" providerId="LiveId" clId="{66910612-7D27-4C86-B9C0-53A43E4A21DD}" dt="2020-11-03T20:28:52.878" v="48" actId="478"/>
        <pc:sldMkLst>
          <pc:docMk/>
          <pc:sldMk cId="2882513233" sldId="256"/>
        </pc:sldMkLst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2882513233" sldId="256"/>
            <ac:spMk id="2" creationId="{3F0F592F-4E4C-41C6-9188-AA14A3A321CE}"/>
          </ac:spMkLst>
        </pc:spChg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2882513233" sldId="256"/>
            <ac:spMk id="3" creationId="{5E8D75A3-F21C-4A55-91BA-EBC8E68D9D7E}"/>
          </ac:spMkLst>
        </pc:spChg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2882513233" sldId="256"/>
            <ac:spMk id="4" creationId="{6F63514B-3B7D-4AC1-A134-090798C88D00}"/>
          </ac:spMkLst>
        </pc:spChg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2882513233" sldId="256"/>
            <ac:spMk id="5" creationId="{842C69A9-699D-4FEF-A71C-118F848623A4}"/>
          </ac:spMkLst>
        </pc:spChg>
        <pc:picChg chg="add mod">
          <ac:chgData name="Issam Damaj" userId="6e34b4e50088a879" providerId="LiveId" clId="{66910612-7D27-4C86-B9C0-53A43E4A21DD}" dt="2020-11-03T20:21:35.149" v="22" actId="27614"/>
          <ac:picMkLst>
            <pc:docMk/>
            <pc:sldMk cId="2882513233" sldId="256"/>
            <ac:picMk id="7" creationId="{27AAC259-E2A0-4B83-AF30-01B390070705}"/>
          </ac:picMkLst>
        </pc:picChg>
      </pc:sldChg>
      <pc:sldChg chg="addSp modSp add mod">
        <pc:chgData name="Issam Damaj" userId="6e34b4e50088a879" providerId="LiveId" clId="{66910612-7D27-4C86-B9C0-53A43E4A21DD}" dt="2020-11-03T20:28:52.878" v="48" actId="478"/>
        <pc:sldMkLst>
          <pc:docMk/>
          <pc:sldMk cId="766787461" sldId="257"/>
        </pc:sldMkLst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766787461" sldId="257"/>
            <ac:spMk id="2" creationId="{3F0F592F-4E4C-41C6-9188-AA14A3A321CE}"/>
          </ac:spMkLst>
        </pc:spChg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766787461" sldId="257"/>
            <ac:spMk id="3" creationId="{5E8D75A3-F21C-4A55-91BA-EBC8E68D9D7E}"/>
          </ac:spMkLst>
        </pc:spChg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766787461" sldId="257"/>
            <ac:spMk id="4" creationId="{6F63514B-3B7D-4AC1-A134-090798C88D00}"/>
          </ac:spMkLst>
        </pc:spChg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766787461" sldId="257"/>
            <ac:spMk id="5" creationId="{842C69A9-699D-4FEF-A71C-118F848623A4}"/>
          </ac:spMkLst>
        </pc:spChg>
        <pc:picChg chg="add mod">
          <ac:chgData name="Issam Damaj" userId="6e34b4e50088a879" providerId="LiveId" clId="{66910612-7D27-4C86-B9C0-53A43E4A21DD}" dt="2020-11-03T20:21:46.809" v="24" actId="27614"/>
          <ac:picMkLst>
            <pc:docMk/>
            <pc:sldMk cId="766787461" sldId="257"/>
            <ac:picMk id="7" creationId="{072872F4-3A6B-4898-BF94-282CEE312871}"/>
          </ac:picMkLst>
        </pc:picChg>
      </pc:sldChg>
      <pc:sldChg chg="addSp modSp add mod">
        <pc:chgData name="Issam Damaj" userId="6e34b4e50088a879" providerId="LiveId" clId="{66910612-7D27-4C86-B9C0-53A43E4A21DD}" dt="2020-11-03T20:33:58.178" v="51" actId="1076"/>
        <pc:sldMkLst>
          <pc:docMk/>
          <pc:sldMk cId="2363663552" sldId="258"/>
        </pc:sldMkLst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2363663552" sldId="258"/>
            <ac:spMk id="2" creationId="{3F0F592F-4E4C-41C6-9188-AA14A3A321CE}"/>
          </ac:spMkLst>
        </pc:spChg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2363663552" sldId="258"/>
            <ac:spMk id="3" creationId="{5E8D75A3-F21C-4A55-91BA-EBC8E68D9D7E}"/>
          </ac:spMkLst>
        </pc:spChg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2363663552" sldId="258"/>
            <ac:spMk id="4" creationId="{6F63514B-3B7D-4AC1-A134-090798C88D00}"/>
          </ac:spMkLst>
        </pc:spChg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2363663552" sldId="258"/>
            <ac:spMk id="5" creationId="{842C69A9-699D-4FEF-A71C-118F848623A4}"/>
          </ac:spMkLst>
        </pc:spChg>
        <pc:picChg chg="add mod">
          <ac:chgData name="Issam Damaj" userId="6e34b4e50088a879" providerId="LiveId" clId="{66910612-7D27-4C86-B9C0-53A43E4A21DD}" dt="2020-11-03T20:33:58.178" v="51" actId="1076"/>
          <ac:picMkLst>
            <pc:docMk/>
            <pc:sldMk cId="2363663552" sldId="258"/>
            <ac:picMk id="7" creationId="{A55AAC70-1074-4FB6-BD08-B953E896B668}"/>
          </ac:picMkLst>
        </pc:picChg>
      </pc:sldChg>
      <pc:sldChg chg="addSp modSp add mod">
        <pc:chgData name="Issam Damaj" userId="6e34b4e50088a879" providerId="LiveId" clId="{66910612-7D27-4C86-B9C0-53A43E4A21DD}" dt="2020-11-03T20:28:52.878" v="48" actId="478"/>
        <pc:sldMkLst>
          <pc:docMk/>
          <pc:sldMk cId="824344403" sldId="259"/>
        </pc:sldMkLst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824344403" sldId="259"/>
            <ac:spMk id="2" creationId="{3F0F592F-4E4C-41C6-9188-AA14A3A321CE}"/>
          </ac:spMkLst>
        </pc:spChg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824344403" sldId="259"/>
            <ac:spMk id="3" creationId="{5E8D75A3-F21C-4A55-91BA-EBC8E68D9D7E}"/>
          </ac:spMkLst>
        </pc:spChg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824344403" sldId="259"/>
            <ac:spMk id="4" creationId="{6F63514B-3B7D-4AC1-A134-090798C88D00}"/>
          </ac:spMkLst>
        </pc:spChg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824344403" sldId="259"/>
            <ac:spMk id="5" creationId="{842C69A9-699D-4FEF-A71C-118F848623A4}"/>
          </ac:spMkLst>
        </pc:spChg>
        <pc:picChg chg="add mod">
          <ac:chgData name="Issam Damaj" userId="6e34b4e50088a879" providerId="LiveId" clId="{66910612-7D27-4C86-B9C0-53A43E4A21DD}" dt="2020-11-03T20:22:04.586" v="29" actId="962"/>
          <ac:picMkLst>
            <pc:docMk/>
            <pc:sldMk cId="824344403" sldId="259"/>
            <ac:picMk id="7" creationId="{66BDCFEF-A7F5-4F27-90B7-CC1AEA2634AD}"/>
          </ac:picMkLst>
        </pc:picChg>
      </pc:sldChg>
      <pc:sldChg chg="addSp modSp add mod">
        <pc:chgData name="Issam Damaj" userId="6e34b4e50088a879" providerId="LiveId" clId="{66910612-7D27-4C86-B9C0-53A43E4A21DD}" dt="2020-11-03T20:28:52.878" v="48" actId="478"/>
        <pc:sldMkLst>
          <pc:docMk/>
          <pc:sldMk cId="3803664644" sldId="260"/>
        </pc:sldMkLst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3803664644" sldId="260"/>
            <ac:spMk id="2" creationId="{3F0F592F-4E4C-41C6-9188-AA14A3A321CE}"/>
          </ac:spMkLst>
        </pc:spChg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3803664644" sldId="260"/>
            <ac:spMk id="3" creationId="{5E8D75A3-F21C-4A55-91BA-EBC8E68D9D7E}"/>
          </ac:spMkLst>
        </pc:spChg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3803664644" sldId="260"/>
            <ac:spMk id="4" creationId="{6F63514B-3B7D-4AC1-A134-090798C88D00}"/>
          </ac:spMkLst>
        </pc:spChg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3803664644" sldId="260"/>
            <ac:spMk id="5" creationId="{842C69A9-699D-4FEF-A71C-118F848623A4}"/>
          </ac:spMkLst>
        </pc:spChg>
        <pc:picChg chg="add mod">
          <ac:chgData name="Issam Damaj" userId="6e34b4e50088a879" providerId="LiveId" clId="{66910612-7D27-4C86-B9C0-53A43E4A21DD}" dt="2020-11-03T20:22:16.805" v="32" actId="962"/>
          <ac:picMkLst>
            <pc:docMk/>
            <pc:sldMk cId="3803664644" sldId="260"/>
            <ac:picMk id="7" creationId="{2E30EEDA-0C1D-4C57-8AEB-F5B8FCB655E2}"/>
          </ac:picMkLst>
        </pc:picChg>
      </pc:sldChg>
      <pc:sldChg chg="addSp modSp add mod">
        <pc:chgData name="Issam Damaj" userId="6e34b4e50088a879" providerId="LiveId" clId="{66910612-7D27-4C86-B9C0-53A43E4A21DD}" dt="2020-11-03T20:28:52.878" v="48" actId="478"/>
        <pc:sldMkLst>
          <pc:docMk/>
          <pc:sldMk cId="878015478" sldId="261"/>
        </pc:sldMkLst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878015478" sldId="261"/>
            <ac:spMk id="2" creationId="{3F0F592F-4E4C-41C6-9188-AA14A3A321CE}"/>
          </ac:spMkLst>
        </pc:spChg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878015478" sldId="261"/>
            <ac:spMk id="3" creationId="{5E8D75A3-F21C-4A55-91BA-EBC8E68D9D7E}"/>
          </ac:spMkLst>
        </pc:spChg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878015478" sldId="261"/>
            <ac:spMk id="4" creationId="{6F63514B-3B7D-4AC1-A134-090798C88D00}"/>
          </ac:spMkLst>
        </pc:spChg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878015478" sldId="261"/>
            <ac:spMk id="5" creationId="{842C69A9-699D-4FEF-A71C-118F848623A4}"/>
          </ac:spMkLst>
        </pc:spChg>
        <pc:picChg chg="add mod">
          <ac:chgData name="Issam Damaj" userId="6e34b4e50088a879" providerId="LiveId" clId="{66910612-7D27-4C86-B9C0-53A43E4A21DD}" dt="2020-11-03T20:22:32.619" v="35" actId="962"/>
          <ac:picMkLst>
            <pc:docMk/>
            <pc:sldMk cId="878015478" sldId="261"/>
            <ac:picMk id="7" creationId="{0723DA2A-2B32-4BBB-B1AC-4A51DB45CD47}"/>
          </ac:picMkLst>
        </pc:picChg>
      </pc:sldChg>
      <pc:sldChg chg="addSp modSp add mod">
        <pc:chgData name="Issam Damaj" userId="6e34b4e50088a879" providerId="LiveId" clId="{66910612-7D27-4C86-B9C0-53A43E4A21DD}" dt="2020-11-03T20:28:52.878" v="48" actId="478"/>
        <pc:sldMkLst>
          <pc:docMk/>
          <pc:sldMk cId="2170946345" sldId="262"/>
        </pc:sldMkLst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2170946345" sldId="262"/>
            <ac:spMk id="2" creationId="{3F0F592F-4E4C-41C6-9188-AA14A3A321CE}"/>
          </ac:spMkLst>
        </pc:spChg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2170946345" sldId="262"/>
            <ac:spMk id="3" creationId="{5E8D75A3-F21C-4A55-91BA-EBC8E68D9D7E}"/>
          </ac:spMkLst>
        </pc:spChg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2170946345" sldId="262"/>
            <ac:spMk id="4" creationId="{6F63514B-3B7D-4AC1-A134-090798C88D00}"/>
          </ac:spMkLst>
        </pc:spChg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2170946345" sldId="262"/>
            <ac:spMk id="5" creationId="{842C69A9-699D-4FEF-A71C-118F848623A4}"/>
          </ac:spMkLst>
        </pc:spChg>
        <pc:picChg chg="add mod">
          <ac:chgData name="Issam Damaj" userId="6e34b4e50088a879" providerId="LiveId" clId="{66910612-7D27-4C86-B9C0-53A43E4A21DD}" dt="2020-11-03T20:22:44.688" v="38" actId="962"/>
          <ac:picMkLst>
            <pc:docMk/>
            <pc:sldMk cId="2170946345" sldId="262"/>
            <ac:picMk id="7" creationId="{9A681F7E-EC62-414B-AEAD-ADC6E3C65FE1}"/>
          </ac:picMkLst>
        </pc:picChg>
      </pc:sldChg>
      <pc:sldChg chg="addSp modSp add mod">
        <pc:chgData name="Issam Damaj" userId="6e34b4e50088a879" providerId="LiveId" clId="{66910612-7D27-4C86-B9C0-53A43E4A21DD}" dt="2020-11-03T20:28:52.878" v="48" actId="478"/>
        <pc:sldMkLst>
          <pc:docMk/>
          <pc:sldMk cId="4130504771" sldId="263"/>
        </pc:sldMkLst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4130504771" sldId="263"/>
            <ac:spMk id="2" creationId="{3F0F592F-4E4C-41C6-9188-AA14A3A321CE}"/>
          </ac:spMkLst>
        </pc:spChg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4130504771" sldId="263"/>
            <ac:spMk id="3" creationId="{5E8D75A3-F21C-4A55-91BA-EBC8E68D9D7E}"/>
          </ac:spMkLst>
        </pc:spChg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4130504771" sldId="263"/>
            <ac:spMk id="4" creationId="{6F63514B-3B7D-4AC1-A134-090798C88D00}"/>
          </ac:spMkLst>
        </pc:spChg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4130504771" sldId="263"/>
            <ac:spMk id="5" creationId="{842C69A9-699D-4FEF-A71C-118F848623A4}"/>
          </ac:spMkLst>
        </pc:spChg>
        <pc:picChg chg="add mod">
          <ac:chgData name="Issam Damaj" userId="6e34b4e50088a879" providerId="LiveId" clId="{66910612-7D27-4C86-B9C0-53A43E4A21DD}" dt="2020-11-03T20:22:53.527" v="41" actId="962"/>
          <ac:picMkLst>
            <pc:docMk/>
            <pc:sldMk cId="4130504771" sldId="263"/>
            <ac:picMk id="7" creationId="{83017B28-957A-453F-915B-FC4CE217724A}"/>
          </ac:picMkLst>
        </pc:picChg>
      </pc:sldChg>
      <pc:sldChg chg="addSp modSp add mod">
        <pc:chgData name="Issam Damaj" userId="6e34b4e50088a879" providerId="LiveId" clId="{66910612-7D27-4C86-B9C0-53A43E4A21DD}" dt="2020-11-03T20:28:52.878" v="48" actId="478"/>
        <pc:sldMkLst>
          <pc:docMk/>
          <pc:sldMk cId="1939954362" sldId="264"/>
        </pc:sldMkLst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1939954362" sldId="264"/>
            <ac:spMk id="2" creationId="{3F0F592F-4E4C-41C6-9188-AA14A3A321CE}"/>
          </ac:spMkLst>
        </pc:spChg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1939954362" sldId="264"/>
            <ac:spMk id="3" creationId="{5E8D75A3-F21C-4A55-91BA-EBC8E68D9D7E}"/>
          </ac:spMkLst>
        </pc:spChg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1939954362" sldId="264"/>
            <ac:spMk id="4" creationId="{6F63514B-3B7D-4AC1-A134-090798C88D00}"/>
          </ac:spMkLst>
        </pc:spChg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1939954362" sldId="264"/>
            <ac:spMk id="5" creationId="{842C69A9-699D-4FEF-A71C-118F848623A4}"/>
          </ac:spMkLst>
        </pc:spChg>
        <pc:picChg chg="add mod">
          <ac:chgData name="Issam Damaj" userId="6e34b4e50088a879" providerId="LiveId" clId="{66910612-7D27-4C86-B9C0-53A43E4A21DD}" dt="2020-11-03T20:23:05.645" v="44" actId="962"/>
          <ac:picMkLst>
            <pc:docMk/>
            <pc:sldMk cId="1939954362" sldId="264"/>
            <ac:picMk id="7" creationId="{3DE5CC41-CC92-4363-98AC-BCF647D4D266}"/>
          </ac:picMkLst>
        </pc:picChg>
      </pc:sldChg>
      <pc:sldChg chg="addSp modSp add mod">
        <pc:chgData name="Issam Damaj" userId="6e34b4e50088a879" providerId="LiveId" clId="{66910612-7D27-4C86-B9C0-53A43E4A21DD}" dt="2020-11-03T20:28:52.878" v="48" actId="478"/>
        <pc:sldMkLst>
          <pc:docMk/>
          <pc:sldMk cId="3513503869" sldId="265"/>
        </pc:sldMkLst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3513503869" sldId="265"/>
            <ac:spMk id="2" creationId="{3F0F592F-4E4C-41C6-9188-AA14A3A321CE}"/>
          </ac:spMkLst>
        </pc:spChg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3513503869" sldId="265"/>
            <ac:spMk id="3" creationId="{5E8D75A3-F21C-4A55-91BA-EBC8E68D9D7E}"/>
          </ac:spMkLst>
        </pc:spChg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3513503869" sldId="265"/>
            <ac:spMk id="4" creationId="{6F63514B-3B7D-4AC1-A134-090798C88D00}"/>
          </ac:spMkLst>
        </pc:spChg>
        <pc:spChg chg="mod">
          <ac:chgData name="Issam Damaj" userId="6e34b4e50088a879" providerId="LiveId" clId="{66910612-7D27-4C86-B9C0-53A43E4A21DD}" dt="2020-11-03T20:28:52.878" v="48" actId="478"/>
          <ac:spMkLst>
            <pc:docMk/>
            <pc:sldMk cId="3513503869" sldId="265"/>
            <ac:spMk id="5" creationId="{842C69A9-699D-4FEF-A71C-118F848623A4}"/>
          </ac:spMkLst>
        </pc:spChg>
        <pc:picChg chg="add mod">
          <ac:chgData name="Issam Damaj" userId="6e34b4e50088a879" providerId="LiveId" clId="{66910612-7D27-4C86-B9C0-53A43E4A21DD}" dt="2020-11-03T20:23:15.779" v="47" actId="962"/>
          <ac:picMkLst>
            <pc:docMk/>
            <pc:sldMk cId="3513503869" sldId="265"/>
            <ac:picMk id="7" creationId="{97E097D5-3384-481A-8EF0-E9277D5D9AE9}"/>
          </ac:picMkLst>
        </pc:picChg>
      </pc:sldChg>
      <pc:sldChg chg="modSp del mod">
        <pc:chgData name="Issam Damaj" userId="6e34b4e50088a879" providerId="LiveId" clId="{66910612-7D27-4C86-B9C0-53A43E4A21DD}" dt="2020-11-03T20:20:56.741" v="1" actId="47"/>
        <pc:sldMkLst>
          <pc:docMk/>
          <pc:sldMk cId="1712577112" sldId="299"/>
        </pc:sldMkLst>
        <pc:picChg chg="mod">
          <ac:chgData name="Issam Damaj" userId="6e34b4e50088a879" providerId="LiveId" clId="{66910612-7D27-4C86-B9C0-53A43E4A21DD}" dt="2020-11-03T20:15:33.048" v="0" actId="1076"/>
          <ac:picMkLst>
            <pc:docMk/>
            <pc:sldMk cId="1712577112" sldId="299"/>
            <ac:picMk id="9" creationId="{00000000-0000-0000-0000-000000000000}"/>
          </ac:picMkLst>
        </pc:picChg>
      </pc:sldChg>
      <pc:sldChg chg="del">
        <pc:chgData name="Issam Damaj" userId="6e34b4e50088a879" providerId="LiveId" clId="{66910612-7D27-4C86-B9C0-53A43E4A21DD}" dt="2020-11-03T20:20:57.420" v="3" actId="47"/>
        <pc:sldMkLst>
          <pc:docMk/>
          <pc:sldMk cId="2384910730" sldId="308"/>
        </pc:sldMkLst>
      </pc:sldChg>
      <pc:sldChg chg="del">
        <pc:chgData name="Issam Damaj" userId="6e34b4e50088a879" providerId="LiveId" clId="{66910612-7D27-4C86-B9C0-53A43E4A21DD}" dt="2020-11-03T20:20:57.447" v="4" actId="47"/>
        <pc:sldMkLst>
          <pc:docMk/>
          <pc:sldMk cId="2981764749" sldId="309"/>
        </pc:sldMkLst>
      </pc:sldChg>
      <pc:sldChg chg="del">
        <pc:chgData name="Issam Damaj" userId="6e34b4e50088a879" providerId="LiveId" clId="{66910612-7D27-4C86-B9C0-53A43E4A21DD}" dt="2020-11-03T20:20:57.543" v="6" actId="47"/>
        <pc:sldMkLst>
          <pc:docMk/>
          <pc:sldMk cId="3457211013" sldId="310"/>
        </pc:sldMkLst>
      </pc:sldChg>
      <pc:sldChg chg="del">
        <pc:chgData name="Issam Damaj" userId="6e34b4e50088a879" providerId="LiveId" clId="{66910612-7D27-4C86-B9C0-53A43E4A21DD}" dt="2020-11-03T20:20:57.304" v="2" actId="47"/>
        <pc:sldMkLst>
          <pc:docMk/>
          <pc:sldMk cId="3281297159" sldId="316"/>
        </pc:sldMkLst>
      </pc:sldChg>
      <pc:sldChg chg="del">
        <pc:chgData name="Issam Damaj" userId="6e34b4e50088a879" providerId="LiveId" clId="{66910612-7D27-4C86-B9C0-53A43E4A21DD}" dt="2020-11-03T20:20:57.638" v="7" actId="47"/>
        <pc:sldMkLst>
          <pc:docMk/>
          <pc:sldMk cId="1947520312" sldId="318"/>
        </pc:sldMkLst>
      </pc:sldChg>
      <pc:sldChg chg="del">
        <pc:chgData name="Issam Damaj" userId="6e34b4e50088a879" providerId="LiveId" clId="{66910612-7D27-4C86-B9C0-53A43E4A21DD}" dt="2020-11-03T20:20:57.674" v="8" actId="47"/>
        <pc:sldMkLst>
          <pc:docMk/>
          <pc:sldMk cId="2164011958" sldId="319"/>
        </pc:sldMkLst>
      </pc:sldChg>
      <pc:sldChg chg="del">
        <pc:chgData name="Issam Damaj" userId="6e34b4e50088a879" providerId="LiveId" clId="{66910612-7D27-4C86-B9C0-53A43E4A21DD}" dt="2020-11-03T20:20:57.508" v="5" actId="47"/>
        <pc:sldMkLst>
          <pc:docMk/>
          <pc:sldMk cId="3790732143" sldId="322"/>
        </pc:sldMkLst>
      </pc:sldChg>
      <pc:sldChg chg="del">
        <pc:chgData name="Issam Damaj" userId="6e34b4e50088a879" providerId="LiveId" clId="{66910612-7D27-4C86-B9C0-53A43E4A21DD}" dt="2020-11-03T20:20:57.709" v="9" actId="47"/>
        <pc:sldMkLst>
          <pc:docMk/>
          <pc:sldMk cId="3542379979" sldId="323"/>
        </pc:sldMkLst>
      </pc:sldChg>
      <pc:sldChg chg="del">
        <pc:chgData name="Issam Damaj" userId="6e34b4e50088a879" providerId="LiveId" clId="{66910612-7D27-4C86-B9C0-53A43E4A21DD}" dt="2020-11-03T20:20:57.726" v="10" actId="47"/>
        <pc:sldMkLst>
          <pc:docMk/>
          <pc:sldMk cId="1234974505" sldId="324"/>
        </pc:sldMkLst>
      </pc:sldChg>
      <pc:sldMasterChg chg="delSp mod modSldLayout">
        <pc:chgData name="Issam Damaj" userId="6e34b4e50088a879" providerId="LiveId" clId="{66910612-7D27-4C86-B9C0-53A43E4A21DD}" dt="2020-11-03T20:29:01.184" v="49" actId="478"/>
        <pc:sldMasterMkLst>
          <pc:docMk/>
          <pc:sldMasterMk cId="2274727019" sldId="2147483715"/>
        </pc:sldMasterMkLst>
        <pc:spChg chg="del">
          <ac:chgData name="Issam Damaj" userId="6e34b4e50088a879" providerId="LiveId" clId="{66910612-7D27-4C86-B9C0-53A43E4A21DD}" dt="2020-11-03T20:29:01.184" v="49" actId="478"/>
          <ac:spMkLst>
            <pc:docMk/>
            <pc:sldMasterMk cId="2274727019" sldId="2147483715"/>
            <ac:spMk id="2" creationId="{00000000-0000-0000-0000-000000000000}"/>
          </ac:spMkLst>
        </pc:spChg>
        <pc:spChg chg="del">
          <ac:chgData name="Issam Damaj" userId="6e34b4e50088a879" providerId="LiveId" clId="{66910612-7D27-4C86-B9C0-53A43E4A21DD}" dt="2020-11-03T20:29:01.184" v="49" actId="478"/>
          <ac:spMkLst>
            <pc:docMk/>
            <pc:sldMasterMk cId="2274727019" sldId="2147483715"/>
            <ac:spMk id="3" creationId="{00000000-0000-0000-0000-000000000000}"/>
          </ac:spMkLst>
        </pc:spChg>
        <pc:spChg chg="del">
          <ac:chgData name="Issam Damaj" userId="6e34b4e50088a879" providerId="LiveId" clId="{66910612-7D27-4C86-B9C0-53A43E4A21DD}" dt="2020-11-03T20:29:01.184" v="49" actId="478"/>
          <ac:spMkLst>
            <pc:docMk/>
            <pc:sldMasterMk cId="2274727019" sldId="2147483715"/>
            <ac:spMk id="4" creationId="{00000000-0000-0000-0000-000000000000}"/>
          </ac:spMkLst>
        </pc:spChg>
        <pc:spChg chg="del">
          <ac:chgData name="Issam Damaj" userId="6e34b4e50088a879" providerId="LiveId" clId="{66910612-7D27-4C86-B9C0-53A43E4A21DD}" dt="2020-11-03T20:29:01.184" v="49" actId="478"/>
          <ac:spMkLst>
            <pc:docMk/>
            <pc:sldMasterMk cId="2274727019" sldId="2147483715"/>
            <ac:spMk id="5" creationId="{00000000-0000-0000-0000-000000000000}"/>
          </ac:spMkLst>
        </pc:spChg>
        <pc:spChg chg="del">
          <ac:chgData name="Issam Damaj" userId="6e34b4e50088a879" providerId="LiveId" clId="{66910612-7D27-4C86-B9C0-53A43E4A21DD}" dt="2020-11-03T20:29:01.184" v="49" actId="478"/>
          <ac:spMkLst>
            <pc:docMk/>
            <pc:sldMasterMk cId="2274727019" sldId="2147483715"/>
            <ac:spMk id="6" creationId="{00000000-0000-0000-0000-000000000000}"/>
          </ac:spMkLst>
        </pc:spChg>
        <pc:sldLayoutChg chg="delSp">
          <pc:chgData name="Issam Damaj" userId="6e34b4e50088a879" providerId="LiveId" clId="{66910612-7D27-4C86-B9C0-53A43E4A21DD}" dt="2020-11-03T20:28:52.878" v="48" actId="478"/>
          <pc:sldLayoutMkLst>
            <pc:docMk/>
            <pc:sldMasterMk cId="2274727019" sldId="2147483715"/>
            <pc:sldLayoutMk cId="441241202" sldId="2147483649"/>
          </pc:sldLayoutMkLst>
          <pc:spChg chg="del">
            <ac:chgData name="Issam Damaj" userId="6e34b4e50088a879" providerId="LiveId" clId="{66910612-7D27-4C86-B9C0-53A43E4A21DD}" dt="2020-11-03T20:28:52.878" v="48" actId="478"/>
            <ac:spMkLst>
              <pc:docMk/>
              <pc:sldMasterMk cId="2274727019" sldId="2147483715"/>
              <pc:sldLayoutMk cId="441241202" sldId="2147483649"/>
              <ac:spMk id="5" creationId="{A949E123-1040-4C2F-BE6A-14B3CA6500D1}"/>
            </ac:spMkLst>
          </pc:spChg>
          <pc:spChg chg="del">
            <ac:chgData name="Issam Damaj" userId="6e34b4e50088a879" providerId="LiveId" clId="{66910612-7D27-4C86-B9C0-53A43E4A21DD}" dt="2020-11-03T20:28:52.878" v="48" actId="478"/>
            <ac:spMkLst>
              <pc:docMk/>
              <pc:sldMasterMk cId="2274727019" sldId="2147483715"/>
              <pc:sldLayoutMk cId="441241202" sldId="2147483649"/>
              <ac:spMk id="8" creationId="{00000000-0000-0000-0000-000000000000}"/>
            </ac:spMkLst>
          </pc:spChg>
          <pc:spChg chg="del">
            <ac:chgData name="Issam Damaj" userId="6e34b4e50088a879" providerId="LiveId" clId="{66910612-7D27-4C86-B9C0-53A43E4A21DD}" dt="2020-11-03T20:28:52.878" v="48" actId="478"/>
            <ac:spMkLst>
              <pc:docMk/>
              <pc:sldMasterMk cId="2274727019" sldId="2147483715"/>
              <pc:sldLayoutMk cId="441241202" sldId="2147483649"/>
              <ac:spMk id="10" creationId="{00000000-0000-0000-0000-000000000000}"/>
            </ac:spMkLst>
          </pc:spChg>
          <pc:spChg chg="del">
            <ac:chgData name="Issam Damaj" userId="6e34b4e50088a879" providerId="LiveId" clId="{66910612-7D27-4C86-B9C0-53A43E4A21DD}" dt="2020-11-03T20:28:52.878" v="48" actId="478"/>
            <ac:spMkLst>
              <pc:docMk/>
              <pc:sldMasterMk cId="2274727019" sldId="2147483715"/>
              <pc:sldLayoutMk cId="441241202" sldId="2147483649"/>
              <ac:spMk id="11" creationId="{CC3D4B4F-E9EC-4BAE-AC42-BD23D572052D}"/>
            </ac:spMkLst>
          </pc:spChg>
          <pc:spChg chg="del">
            <ac:chgData name="Issam Damaj" userId="6e34b4e50088a879" providerId="LiveId" clId="{66910612-7D27-4C86-B9C0-53A43E4A21DD}" dt="2020-11-03T20:28:52.878" v="48" actId="478"/>
            <ac:spMkLst>
              <pc:docMk/>
              <pc:sldMasterMk cId="2274727019" sldId="2147483715"/>
              <pc:sldLayoutMk cId="441241202" sldId="2147483649"/>
              <ac:spMk id="13" creationId="{41BBB982-69B9-4851-9334-23C03FAEC73E}"/>
            </ac:spMkLst>
          </pc:spChg>
          <pc:picChg chg="del">
            <ac:chgData name="Issam Damaj" userId="6e34b4e50088a879" providerId="LiveId" clId="{66910612-7D27-4C86-B9C0-53A43E4A21DD}" dt="2020-11-03T20:28:52.878" v="48" actId="478"/>
            <ac:picMkLst>
              <pc:docMk/>
              <pc:sldMasterMk cId="2274727019" sldId="2147483715"/>
              <pc:sldLayoutMk cId="441241202" sldId="2147483649"/>
              <ac:picMk id="2" creationId="{F267AC4D-612A-4422-A3A7-DF87BE55925C}"/>
            </ac:picMkLst>
          </pc:picChg>
          <pc:picChg chg="del">
            <ac:chgData name="Issam Damaj" userId="6e34b4e50088a879" providerId="LiveId" clId="{66910612-7D27-4C86-B9C0-53A43E4A21DD}" dt="2020-11-03T20:28:52.878" v="48" actId="478"/>
            <ac:picMkLst>
              <pc:docMk/>
              <pc:sldMasterMk cId="2274727019" sldId="2147483715"/>
              <pc:sldLayoutMk cId="441241202" sldId="2147483649"/>
              <ac:picMk id="9" creationId="{00000000-0000-0000-0000-00000000000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C6848-17DD-467F-804C-A51194722DF3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B8BB4-BBE2-4821-A057-7DE03A5DA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1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24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72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F0F592F-4E4C-41C6-9188-AA14A3A321C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117931"/>
            <a:ext cx="4114800" cy="74007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© 2020 ELEGANT – © Recent Trends in Artificial Intelligence and Machine Learning Webinars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8D75A3-F21C-4A55-91BA-EBC8E68D9D7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1963271"/>
            <a:ext cx="10515600" cy="40120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6F63514B-3B7D-4AC1-A134-090798C88D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42C69A9-699D-4FEF-A71C-118F848623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rtl="1"/>
            <a:fld id="{B1B48047-AFD5-4EBF-9CB0-C02C2A2FB5D1}" type="slidenum">
              <a:rPr lang="ar-JO" smtClean="0"/>
              <a:pPr rtl="1"/>
              <a:t>1</a:t>
            </a:fld>
            <a:endParaRPr lang="ar-JO" dirty="0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27AAC259-E2A0-4B83-AF30-01B390070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13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F0F592F-4E4C-41C6-9188-AA14A3A321C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117931"/>
            <a:ext cx="4114800" cy="74007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© 2020 ELEGANT – © Recent Trends in Artificial Intelligence and Machine Learning Webinars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8D75A3-F21C-4A55-91BA-EBC8E68D9D7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1963271"/>
            <a:ext cx="10515600" cy="40120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6F63514B-3B7D-4AC1-A134-090798C88D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42C69A9-699D-4FEF-A71C-118F848623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rtl="1"/>
            <a:fld id="{B1B48047-AFD5-4EBF-9CB0-C02C2A2FB5D1}" type="slidenum">
              <a:rPr lang="ar-JO" smtClean="0"/>
              <a:pPr rtl="1"/>
              <a:t>10</a:t>
            </a:fld>
            <a:endParaRPr lang="ar-JO" dirty="0"/>
          </a:p>
        </p:txBody>
      </p:sp>
      <p:pic>
        <p:nvPicPr>
          <p:cNvPr id="7" name="Picture 6" descr="Graphical user interface, diagram&#10;&#10;Description automatically generated">
            <a:extLst>
              <a:ext uri="{FF2B5EF4-FFF2-40B4-BE49-F238E27FC236}">
                <a16:creationId xmlns:a16="http://schemas.microsoft.com/office/drawing/2014/main" xmlns="" id="{97E097D5-3384-481A-8EF0-E9277D5D9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03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F0F592F-4E4C-41C6-9188-AA14A3A321C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117931"/>
            <a:ext cx="4114800" cy="74007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© 2020 ELEGANT – © Recent Trends in Artificial Intelligence and Machine Learning Webinars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8D75A3-F21C-4A55-91BA-EBC8E68D9D7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1963271"/>
            <a:ext cx="10515600" cy="40120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6F63514B-3B7D-4AC1-A134-090798C88D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42C69A9-699D-4FEF-A71C-118F848623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rtl="1"/>
            <a:fld id="{B1B48047-AFD5-4EBF-9CB0-C02C2A2FB5D1}" type="slidenum">
              <a:rPr lang="ar-JO" smtClean="0"/>
              <a:pPr rtl="1"/>
              <a:t>2</a:t>
            </a:fld>
            <a:endParaRPr lang="ar-JO" dirty="0"/>
          </a:p>
        </p:txBody>
      </p:sp>
      <p:pic>
        <p:nvPicPr>
          <p:cNvPr id="7" name="Picture 6" descr="Diagram, map&#10;&#10;Description automatically generated">
            <a:extLst>
              <a:ext uri="{FF2B5EF4-FFF2-40B4-BE49-F238E27FC236}">
                <a16:creationId xmlns:a16="http://schemas.microsoft.com/office/drawing/2014/main" xmlns="" id="{072872F4-3A6B-4898-BF94-282CEE312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87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F0F592F-4E4C-41C6-9188-AA14A3A321C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117931"/>
            <a:ext cx="4114800" cy="74007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© 2020 ELEGANT – © Recent Trends in Artificial Intelligence and Machine Learning Webinars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8D75A3-F21C-4A55-91BA-EBC8E68D9D7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1963271"/>
            <a:ext cx="10515600" cy="40120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6F63514B-3B7D-4AC1-A134-090798C88D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42C69A9-699D-4FEF-A71C-118F848623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rtl="1"/>
            <a:fld id="{B1B48047-AFD5-4EBF-9CB0-C02C2A2FB5D1}" type="slidenum">
              <a:rPr lang="ar-JO" smtClean="0"/>
              <a:pPr rtl="1"/>
              <a:t>3</a:t>
            </a:fld>
            <a:endParaRPr lang="ar-JO" dirty="0"/>
          </a:p>
        </p:txBody>
      </p:sp>
      <p:pic>
        <p:nvPicPr>
          <p:cNvPr id="7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xmlns="" id="{A55AAC70-1074-4FB6-BD08-B953E896B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63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F0F592F-4E4C-41C6-9188-AA14A3A321C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117931"/>
            <a:ext cx="4114800" cy="74007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© 2020 ELEGANT – © Recent Trends in Artificial Intelligence and Machine Learning Webinars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8D75A3-F21C-4A55-91BA-EBC8E68D9D7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1963271"/>
            <a:ext cx="10515600" cy="40120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6F63514B-3B7D-4AC1-A134-090798C88D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42C69A9-699D-4FEF-A71C-118F848623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rtl="1"/>
            <a:fld id="{B1B48047-AFD5-4EBF-9CB0-C02C2A2FB5D1}" type="slidenum">
              <a:rPr lang="ar-JO" smtClean="0"/>
              <a:pPr rtl="1"/>
              <a:t>4</a:t>
            </a:fld>
            <a:endParaRPr lang="ar-JO" dirty="0"/>
          </a:p>
        </p:txBody>
      </p:sp>
      <p:pic>
        <p:nvPicPr>
          <p:cNvPr id="7" name="Picture 6" descr="Chart, bubble chart&#10;&#10;Description automatically generated">
            <a:extLst>
              <a:ext uri="{FF2B5EF4-FFF2-40B4-BE49-F238E27FC236}">
                <a16:creationId xmlns:a16="http://schemas.microsoft.com/office/drawing/2014/main" xmlns="" id="{66BDCFEF-A7F5-4F27-90B7-CC1AEA263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44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F0F592F-4E4C-41C6-9188-AA14A3A321C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117931"/>
            <a:ext cx="4114800" cy="74007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© 2020 ELEGANT – © Recent Trends in Artificial Intelligence and Machine Learning Webinars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8D75A3-F21C-4A55-91BA-EBC8E68D9D7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1963271"/>
            <a:ext cx="10515600" cy="40120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6F63514B-3B7D-4AC1-A134-090798C88D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42C69A9-699D-4FEF-A71C-118F848623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rtl="1"/>
            <a:fld id="{B1B48047-AFD5-4EBF-9CB0-C02C2A2FB5D1}" type="slidenum">
              <a:rPr lang="ar-JO" smtClean="0"/>
              <a:pPr rtl="1"/>
              <a:t>5</a:t>
            </a:fld>
            <a:endParaRPr lang="ar-JO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2E30EEDA-0C1D-4C57-8AEB-F5B8FCB65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6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F0F592F-4E4C-41C6-9188-AA14A3A321C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117931"/>
            <a:ext cx="4114800" cy="74007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© 2020 ELEGANT – © Recent Trends in Artificial Intelligence and Machine Learning Webinars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8D75A3-F21C-4A55-91BA-EBC8E68D9D7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1963271"/>
            <a:ext cx="10515600" cy="40120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6F63514B-3B7D-4AC1-A134-090798C88D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42C69A9-699D-4FEF-A71C-118F848623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rtl="1"/>
            <a:fld id="{B1B48047-AFD5-4EBF-9CB0-C02C2A2FB5D1}" type="slidenum">
              <a:rPr lang="ar-JO" smtClean="0"/>
              <a:pPr rtl="1"/>
              <a:t>6</a:t>
            </a:fld>
            <a:endParaRPr lang="ar-JO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0723DA2A-2B32-4BBB-B1AC-4A51DB45C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15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F0F592F-4E4C-41C6-9188-AA14A3A321C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117931"/>
            <a:ext cx="4114800" cy="74007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© 2020 ELEGANT – © Recent Trends in Artificial Intelligence and Machine Learning Webinars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8D75A3-F21C-4A55-91BA-EBC8E68D9D7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1963271"/>
            <a:ext cx="10515600" cy="40120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6F63514B-3B7D-4AC1-A134-090798C88D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42C69A9-699D-4FEF-A71C-118F848623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rtl="1"/>
            <a:fld id="{B1B48047-AFD5-4EBF-9CB0-C02C2A2FB5D1}" type="slidenum">
              <a:rPr lang="ar-JO" smtClean="0"/>
              <a:pPr rtl="1"/>
              <a:t>7</a:t>
            </a:fld>
            <a:endParaRPr lang="ar-JO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9A681F7E-EC62-414B-AEAD-ADC6E3C65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46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F0F592F-4E4C-41C6-9188-AA14A3A321C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117931"/>
            <a:ext cx="4114800" cy="74007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© 2020 ELEGANT – © Recent Trends in Artificial Intelligence and Machine Learning Webinars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8D75A3-F21C-4A55-91BA-EBC8E68D9D7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1963271"/>
            <a:ext cx="10515600" cy="40120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6F63514B-3B7D-4AC1-A134-090798C88D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42C69A9-699D-4FEF-A71C-118F848623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rtl="1"/>
            <a:fld id="{B1B48047-AFD5-4EBF-9CB0-C02C2A2FB5D1}" type="slidenum">
              <a:rPr lang="ar-JO" smtClean="0"/>
              <a:pPr rtl="1"/>
              <a:t>8</a:t>
            </a:fld>
            <a:endParaRPr lang="ar-JO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83017B28-957A-453F-915B-FC4CE2177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04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F0F592F-4E4C-41C6-9188-AA14A3A321C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117931"/>
            <a:ext cx="4114800" cy="74007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© 2020 ELEGANT – © Recent Trends in Artificial Intelligence and Machine Learning Webinars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8D75A3-F21C-4A55-91BA-EBC8E68D9D7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1963271"/>
            <a:ext cx="10515600" cy="40120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6F63514B-3B7D-4AC1-A134-090798C88D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42C69A9-699D-4FEF-A71C-118F848623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rtl="1"/>
            <a:fld id="{B1B48047-AFD5-4EBF-9CB0-C02C2A2FB5D1}" type="slidenum">
              <a:rPr lang="ar-JO" smtClean="0"/>
              <a:pPr rtl="1"/>
              <a:t>9</a:t>
            </a:fld>
            <a:endParaRPr lang="ar-JO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3DE5CC41-CC92-4363-98AC-BCF647D4D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54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150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Issam Damaj</dc:creator>
  <cp:lastModifiedBy>Dr. Kaissi</cp:lastModifiedBy>
  <cp:revision>20</cp:revision>
  <dcterms:created xsi:type="dcterms:W3CDTF">2020-11-03T13:39:59Z</dcterms:created>
  <dcterms:modified xsi:type="dcterms:W3CDTF">2020-11-04T06:30:59Z</dcterms:modified>
  <cp:contentStatus/>
</cp:coreProperties>
</file>